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304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9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D74106-7B1E-6E01-AC3B-98AED49B0A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0B8397C-183A-FEC8-368A-1E6CA5D401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1F7089-EE92-8EFF-3341-337957E8F2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073D68-5713-43C2-A8A2-1450EAA13761}" type="datetimeFigureOut">
              <a:rPr lang="en-US" smtClean="0"/>
              <a:t>2/6/2024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2818F2-CA0A-7143-E188-3A70027727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478283-B185-0F4A-CE5C-0D3EC5C678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405B7-94BD-4684-878A-2545D816F9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5885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2B0C99-ECA5-E3C6-DBFF-A59CB72855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A9B9B7F-6DEF-0CBB-DFC2-B0153500D5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310908-92ED-9F93-7F76-55A4C673EA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073D68-5713-43C2-A8A2-1450EAA13761}" type="datetimeFigureOut">
              <a:rPr lang="en-US" smtClean="0"/>
              <a:t>2/6/2024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0C2A6A-3C9E-047F-3F22-F044F33C01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D43573-E1A1-D4C9-D31D-9227EB7B99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405B7-94BD-4684-878A-2545D816F9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8854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B1EC69E-FF5B-E47F-3A08-49DE32B4E0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87D8A9-5028-DEA7-B418-329FCADFF5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BF87DE-26BC-E683-5595-701CE1B27D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073D68-5713-43C2-A8A2-1450EAA13761}" type="datetimeFigureOut">
              <a:rPr lang="en-US" smtClean="0"/>
              <a:t>2/6/2024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393891-CFAA-758D-C04F-0CEA4B8050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B71218-99D7-DAC7-F988-DA7F2C4E83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405B7-94BD-4684-878A-2545D816F9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0313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AD3F46-6900-0ECA-5CFE-1D24D0FB97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FA16B3-9AAB-DF03-5C69-D2DA9027E1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FC7F60-765C-79B9-2CCA-AAC6D5D44E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073D68-5713-43C2-A8A2-1450EAA13761}" type="datetimeFigureOut">
              <a:rPr lang="en-US" smtClean="0"/>
              <a:t>2/6/2024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5C1D7-2F19-09E8-626B-7F3F26E4E4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931950-474B-ECA9-94D6-2795DBD55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405B7-94BD-4684-878A-2545D816F9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9859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DC345-FC92-84A1-D5B7-2BA19FD14E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BE341D-4EE5-4190-BD22-D017872610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D473B7-E11C-6FEE-15D2-A4ED743E20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073D68-5713-43C2-A8A2-1450EAA13761}" type="datetimeFigureOut">
              <a:rPr lang="en-US" smtClean="0"/>
              <a:t>2/6/2024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1975C0-0920-75E5-3A00-82340B8695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98CE57-7696-587C-1B09-8D9BEDF90A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405B7-94BD-4684-878A-2545D816F9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5861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4DC93-E4D5-1A6D-59C2-73F35191D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B012CC-2E29-B995-55B5-148E56484B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DA2BA4-B3E1-E162-E481-5D681A1756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9481B6-4F4A-C882-E8F7-02C801A53B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073D68-5713-43C2-A8A2-1450EAA13761}" type="datetimeFigureOut">
              <a:rPr lang="en-US" smtClean="0"/>
              <a:t>2/6/2024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81D238-3A65-7027-3ADD-5D7DDA8BC6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D65199-B5F1-1172-E0F8-BC7ADCBBF2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405B7-94BD-4684-878A-2545D816F9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8302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CBCA1B-E191-0A96-9AD9-9C43328700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CF707F-40BB-ED60-56CA-6A7A3CA606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611A00-DD38-8501-9CA7-96172A45B9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B23AB5A-ECF5-0079-6919-56E545E43FF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0497F4C-F86F-6557-E0A6-8B9EC12D2F6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BB16985-013E-3CBD-4442-D366644A99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073D68-5713-43C2-A8A2-1450EAA13761}" type="datetimeFigureOut">
              <a:rPr lang="en-US" smtClean="0"/>
              <a:t>2/6/2024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350F190-97D5-2F55-64EB-7B39A289C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409C72F-2B7C-25D1-FDAF-713BD2AC8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405B7-94BD-4684-878A-2545D816F9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3339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E52CA-2F99-8F4B-F994-4574752DE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77D4137-218E-9AA8-FBE2-A24E78B559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073D68-5713-43C2-A8A2-1450EAA13761}" type="datetimeFigureOut">
              <a:rPr lang="en-US" smtClean="0"/>
              <a:t>2/6/2024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65B6D5-8091-7AF6-69E6-E2EA5BF6B1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125A6B-7A23-B14E-E6A3-31BD3FA15D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405B7-94BD-4684-878A-2545D816F9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0362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64084AA-2E6D-93E1-372F-4BCEE9BFD3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073D68-5713-43C2-A8A2-1450EAA13761}" type="datetimeFigureOut">
              <a:rPr lang="en-US" smtClean="0"/>
              <a:t>2/6/2024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7559A64-AF6F-558C-73E7-0BB4920219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3F062F-157B-FADF-1668-94571AE83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405B7-94BD-4684-878A-2545D816F9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642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F28CB-8D0A-7A25-D53A-D6B8DE920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3C16FD-5BCB-AF2C-A5CF-1696C01373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0A5549-5537-92FF-3605-E900B58CBA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B77DD2-E9D0-7BFB-4F79-8C955B5AA5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073D68-5713-43C2-A8A2-1450EAA13761}" type="datetimeFigureOut">
              <a:rPr lang="en-US" smtClean="0"/>
              <a:t>2/6/2024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47E06B-42AB-8E17-43F2-2D07707C48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E83B7C-7539-D5FE-A394-0D2260FE1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405B7-94BD-4684-878A-2545D816F9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3965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C05ED8-B8A8-E65F-04FD-F995E7127A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3465C2A-10F8-124A-FAF4-4443714A6BC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72D306-F742-BFC4-108E-EE673EBFCA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7CE14E-65A8-CD22-5085-E497CAEE30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073D68-5713-43C2-A8A2-1450EAA13761}" type="datetimeFigureOut">
              <a:rPr lang="en-US" smtClean="0"/>
              <a:t>2/6/2024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FAA0E3-32FC-EF5A-E749-6EDCC9FF9F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D99EEC-F2FF-96F6-9E11-E0EAAAC35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405B7-94BD-4684-878A-2545D816F9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9341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8F09340-2E80-D2A0-09E3-A4F4567DCA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817371-4159-7941-5349-A95A384FB9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C1C2B0-155D-5DEE-2E9A-10A312DB73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073D68-5713-43C2-A8A2-1450EAA13761}" type="datetimeFigureOut">
              <a:rPr lang="en-US" smtClean="0"/>
              <a:t>2/6/2024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558A95-7ECF-D9D8-2154-92F2D736D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7C0339-3D5C-62A4-3605-8E1D312579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5405B7-94BD-4684-878A-2545D816F9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3064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32805-2668-190C-2C7A-91CF183080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CS 170 Knowledge 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6DF953-F35F-2557-A0A6-DE61C7232FD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Notes based from Dr. Eamonn Keogh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91326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7D8478-7083-7155-8186-3B544132EC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6422" y="0"/>
            <a:ext cx="87391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04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782BEC-BCD5-6404-B55F-CE5977D804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4805" y="0"/>
            <a:ext cx="95423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1458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F8F0B7C-F74C-107B-948B-24D1830594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9178" y="9047"/>
            <a:ext cx="8373644" cy="6839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8521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E573142-38CF-8EC8-DC2C-0048EA0481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5468" y="0"/>
            <a:ext cx="88810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0405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4546230-FD4F-0A06-751C-429A9B163E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0493" y="118600"/>
            <a:ext cx="9231013" cy="6620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0190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EB62792-73A0-FD67-CE7B-B6894B4A31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2058" y="0"/>
            <a:ext cx="958788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5913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233817D-00DC-B039-2C12-A23B3F66A1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0323" y="0"/>
            <a:ext cx="93713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6210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98A17CE-49D3-DAB7-5DFA-BFDB7E36B2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0993" y="109074"/>
            <a:ext cx="9050013" cy="6639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4364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27234BE-F3F5-3AC8-C768-957ADFB8F0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099" y="0"/>
            <a:ext cx="80638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2026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022169D-FB4E-4180-893D-5EDFDCF29F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3154" y="0"/>
            <a:ext cx="89256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9191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6EB9F14-E116-AF33-03D9-192C3C43DA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6676" y="0"/>
            <a:ext cx="93186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7551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3684E86-9A9F-D824-2B31-72D82574C6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5704" y="428206"/>
            <a:ext cx="9440592" cy="6001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1570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3B96127-7608-2B90-575B-C3440B0E1D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2914" y="151942"/>
            <a:ext cx="8926171" cy="6554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2960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424025F-E933-D289-7DE3-020BB8A242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2494" y="1447523"/>
            <a:ext cx="8507012" cy="3962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3657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0F1BE95-F691-3CB9-E3F3-357742830A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6783" y="118600"/>
            <a:ext cx="8478433" cy="6620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8338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9181DCA-4884-AE25-9ADA-B510FE5A3C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0546" y="118600"/>
            <a:ext cx="8830907" cy="6620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6291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333E80B-316C-174C-3FDE-D9649785B6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4487" y="285311"/>
            <a:ext cx="9221487" cy="6287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4724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0E76FD7-E9BD-62D9-78DF-7E77B40308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3622" y="0"/>
            <a:ext cx="92247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9464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D35F11-240F-CE54-1200-47607A3745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2888" y="613969"/>
            <a:ext cx="9126224" cy="5630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207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A0D1E36-8BF2-CDC1-C336-0628052525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7363" y="556811"/>
            <a:ext cx="7697274" cy="5744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3597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A6F8ED7-4FCD-88E0-CFE9-B25CE588DE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9452" y="0"/>
            <a:ext cx="93930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7157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D3CD5B7-F730-CA52-F254-7F5D4D2724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3500" y="0"/>
            <a:ext cx="9045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0881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50433F9-AA02-1C9B-5B3E-A14255B2D2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4373" y="0"/>
            <a:ext cx="94832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0491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7644CF-6B89-691F-6624-1859186D9B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9186" y="0"/>
            <a:ext cx="91936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0804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3F859D6-6A2B-C46F-E5A6-09675A753B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2520" y="332943"/>
            <a:ext cx="8306959" cy="6192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0141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3C8D041-4ADD-EADC-64A3-22E6F6447C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6783" y="209100"/>
            <a:ext cx="8478433" cy="6439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9110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2D6AB07-07B8-EB43-2E76-3F308798AC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1573" y="366285"/>
            <a:ext cx="8268854" cy="6125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1425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8141B2C-8E79-3C6A-C0FB-BBBF7AD48D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4415" y="256732"/>
            <a:ext cx="8383170" cy="6344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01290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9FD59DC-B42E-28F1-0B66-290C4F80AC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8704" y="242443"/>
            <a:ext cx="8354591" cy="6373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7006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D3F6154-3537-2E94-FA58-8EB9D842FB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152" y="223390"/>
            <a:ext cx="8573696" cy="6411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09743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35511CF-30CE-2A58-BFD9-B90C43DC03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6810" y="337706"/>
            <a:ext cx="8278380" cy="6182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4091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5416984-405A-6C93-648B-F6077E0ABC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1073" y="237679"/>
            <a:ext cx="8449854" cy="6382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3180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58B98A4-27B8-EB3C-75CB-4A641C911A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622" y="142416"/>
            <a:ext cx="9059539" cy="6573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80496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8828B4-A549-15D8-389C-B21AB20B2A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6783" y="413916"/>
            <a:ext cx="8478433" cy="6030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70132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56A81F4-0684-3A9A-C37C-76907C0B7F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0705" y="442495"/>
            <a:ext cx="7630590" cy="5973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45919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DD729D7-0A1B-6288-21DC-B9C23CC215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0152" y="685417"/>
            <a:ext cx="8211696" cy="5487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10145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6">
            <a:extLst>
              <a:ext uri="{FF2B5EF4-FFF2-40B4-BE49-F238E27FC236}">
                <a16:creationId xmlns:a16="http://schemas.microsoft.com/office/drawing/2014/main" id="{32DDA020-AB43-899D-95CD-F381D448CE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9649" y="427831"/>
            <a:ext cx="8610600" cy="600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 dirty="0"/>
              <a:t>At this point we have seen that FOL allows us to represent facts and relationships.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400" dirty="0"/>
              <a:t>Typically we don’t try to represent all possible facts and relationship in the universe, since that would be a trifle ambitious.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400" dirty="0"/>
              <a:t>So we concentrate on some particular area of interest, which we call a </a:t>
            </a:r>
            <a:r>
              <a:rPr lang="en-US" altLang="en-US" sz="2400" i="1" dirty="0"/>
              <a:t>Domain</a:t>
            </a:r>
            <a:r>
              <a:rPr lang="en-US" altLang="en-US" sz="2400" dirty="0"/>
              <a:t>. 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en-US" sz="2400" dirty="0"/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400" dirty="0"/>
              <a:t>Examples of domains include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400" dirty="0"/>
              <a:t>	The Chess Domain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400" dirty="0"/>
              <a:t>	The Number Theory Domain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400" dirty="0"/>
              <a:t>	The Cancer Domain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400" dirty="0"/>
              <a:t>	The Animal Taxonomy Domain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400" dirty="0"/>
              <a:t>	The Country Domain 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400" dirty="0"/>
              <a:t>	The Kinship Domain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en-US" sz="2400" dirty="0"/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400" dirty="0"/>
              <a:t>In this class we will use the Kinship Domain as a running example...</a:t>
            </a:r>
          </a:p>
        </p:txBody>
      </p:sp>
    </p:spTree>
    <p:extLst>
      <p:ext uri="{BB962C8B-B14F-4D97-AF65-F5344CB8AC3E}">
        <p14:creationId xmlns:p14="http://schemas.microsoft.com/office/powerpoint/2010/main" val="48858105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D6329FC-7BA2-B7F1-64C6-82B2A917C1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5415" y="280548"/>
            <a:ext cx="8021169" cy="6296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83211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0EA4581-F09F-A91F-8624-AAF9AD29CC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1599" y="509180"/>
            <a:ext cx="8068801" cy="5839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26810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36A8D89-AA19-89DB-9C12-5A04478CC4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7863" y="204337"/>
            <a:ext cx="7516274" cy="644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20464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411495C-F638-D2D9-E784-4E67DA079C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9599" y="118600"/>
            <a:ext cx="8792802" cy="6620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23132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2EFC07-32F8-B13A-4A9B-0801ED4A47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3441" y="447259"/>
            <a:ext cx="8545118" cy="5963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14966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30BCDF8-4A72-731B-A60C-82FDE48ABD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0652" y="404390"/>
            <a:ext cx="8030696" cy="6049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6583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D18B16-8E54-B719-5723-08511B706D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9572" y="128127"/>
            <a:ext cx="8992855" cy="6601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9617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B1B8C0D-39E8-9CB3-7BAF-9133E8A5C5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1163" y="0"/>
            <a:ext cx="82696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4297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FCB555C-A0AF-F052-0BC9-E3C9FD8E8F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0258" y="175758"/>
            <a:ext cx="7411484" cy="6506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796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BFD19BE-B9B1-73F2-C391-C43D851D2A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791" y="208173"/>
            <a:ext cx="4239217" cy="4267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7577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16DA205-A7A5-52ED-2A5C-156187B702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0790" y="0"/>
            <a:ext cx="76904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7949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</TotalTime>
  <Words>110</Words>
  <Application>Microsoft Office PowerPoint</Application>
  <PresentationFormat>Widescreen</PresentationFormat>
  <Paragraphs>15</Paragraphs>
  <Slides>49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3" baseType="lpstr">
      <vt:lpstr>Arial</vt:lpstr>
      <vt:lpstr>Calibri</vt:lpstr>
      <vt:lpstr>Calibri Light</vt:lpstr>
      <vt:lpstr>Office Theme</vt:lpstr>
      <vt:lpstr>CS 170 Knowledge 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170 Knowledge 2</dc:title>
  <dc:creator>Charles Seager</dc:creator>
  <cp:lastModifiedBy>Charles Seager</cp:lastModifiedBy>
  <cp:revision>1</cp:revision>
  <dcterms:created xsi:type="dcterms:W3CDTF">2024-02-07T01:59:03Z</dcterms:created>
  <dcterms:modified xsi:type="dcterms:W3CDTF">2024-02-07T02:37:18Z</dcterms:modified>
</cp:coreProperties>
</file>